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/>
    <p:restoredTop sz="94675"/>
  </p:normalViewPr>
  <p:slideViewPr>
    <p:cSldViewPr snapToGrid="0" snapToObjects="1">
      <p:cViewPr varScale="1">
        <p:scale>
          <a:sx n="87" d="100"/>
          <a:sy n="87" d="100"/>
        </p:scale>
        <p:origin x="23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24T07:54:58.410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39333.62109"/>
      <inkml:brushProperty name="anchorY" value="-31416.69922"/>
      <inkml:brushProperty name="scaleFactor" value="0.5"/>
    </inkml:brush>
  </inkml:definitions>
  <inkml:trace contextRef="#ctx0" brushRef="#br0">3443 1 24575,'-11'0'0,"-7"0"0,-3 0 0,1 0 0,-6 0 0,6 0 0,-7 0 0,-8 0 0,-1 0 0,-1 0 0,-5 0 0,5 0 0,-7 0 0,0 6 0,7 2 0,-5 6 0,-4 8 0,0-5 0,-7 11 0,-11 5 0,15-1 0,-25 18-588,-6 4 588,16-9 0,14-9 0,0-1 0,-11 10 0,22-15 0,-2 2 0,-28 20 0,-1 0 0,10-2 0,-7 1 0,18-10 0,-9 6 0,2-5 0,6 6 0,-17 4 0,16-4 0,-15 3 0,13 7 0,-5-5 0,-1 6 0,8-11 0,-8 12 0,19-12 0,-8 9 0,16-12 0,-16 12 0,8-9 0,-1 8 0,2-2 0,9-8 588,-10 18-588,8-17 0,-9 16 0,11-16 0,0 6 0,0-9 0,8-8 0,-6 6 0,12-6 0,-11 1 0,11 5 0,-3-14 0,4 15 0,1-7 0,-1 0 0,1 7 0,0-15 0,0 7 0,0-1 0,0-5 0,-1 13 0,7-5 0,-5 7 0,5 0 0,-7 0 0,1-8 0,-1 6 0,7-13 0,-5 13 0,5-13 0,0 6 0,-4-9 0,11 1 0,-5-7 0,0 6 0,4-6 0,-4 0 0,1-1 0,3-7 0,-3 0 0,5 0 0,-6 0 0,5 0 0,-4 0 0,-1 0 0,5 0 0,-10-5 0,10 3 0,-10-9 0,5 4 0,-6-5 0,1 0 0,-1 0 0,0 0 0,0 0 0,-6-5 0,10-9 0,-15 0 0,14-12 0,-11 5 0,7-6 0,-1-7 0,0 5 0,6-6 0,-5 1 0,5-3 0,-6 0 0,6-5 0,-5 13 0,5-13 0,-5 13 0,4-13 0,-3 13 0,11-6 0,-11 8 0,10 0 0,-4 0 0,6 7 0,0-6 0,0 12 0,0-4 0,0 6 0,0 0 0,5 10 0,-4 10 0,10 11 0,-9 2 0,9 4 0,-9 2 0,9-4 0,-9 17 0,8-24 0,-8 24 0,9-24 0,-4 17 0,0-13 0,5 7 0,-5 0 0,1-1 0,3 1 0,-3 0 0,5 0 0,1 7 0,0-5 0,0 6 0,-1-9 0,0-5 0,0 4 0,0-5 0,1 7 0,-2-7 0,2 6 0,-2-13 0,1 6 0,-1-7 0,0 0 0,0 0 0,0 0 0,-5 0 0,3 0 0,-8 0 0,9 1 0,-5-2 0,1 1 0,3-5 0,-3-2 0,-1 1 0,5-5 0,-5 4 0,6 0 0,-1 2 0,0-1 0,1-1 0,-1-5 0,0 0 0,0-5 0,1-2 0,-5-5 0,4-7 0,-4 5 0,6-11 0,-6 5 0,4-1 0,-3-4 0,4 4 0,2-6 0,-1 1 0,0 5 0,0-4 0,0 4 0,6-6 0,2 0 0,6 0 0,0 0 0,0 0 0,-1 0 0,1 0 0,0 6 0,0-4 0,-1 10 0,-5-4 0,-3 6 0,-6 6 0,0-4 0,0 10 0,1-5 0,-2 6 0,-4-5 0,-2 4 0,-5-4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24T07:57:33.825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4431 0 24575,'-26'0'0,"-12"0"0,-27 16 0,-12 3 0,27 6 0,-1 4-1002,-5-4 1,-2 1 1001,-9 12 0,-1 4-768,-4-1 0,-1 1 768,-8 7 0,0 1 0,0-1 0,0 0 0,22-13 0,0 0 0,-1 0-760,1-2 0,0-2 0,1 3 760,-4 6 0,0 2 0,2-2 0,-19 10 0,3 0 0,24-9 0,0 3 0,1-4 0,-16 3 0,1 0-769,1 16 1,1 1 768,-3-13 0,0 0 0,-4 15 0,2 2 0,11-8 0,1-2 0,-12 5 0,3-2 39,21-10 1,2-1-40,-10 1 0,0 0 0,9 0 0,2-1 0,-2 3 0,-1-1 492,3-1 0,1-1-492,4-6 0,2-2 0,-27 30 1894,2 1-1894,10-11 0,0-1 1883,9-3-1883,2-7 0,0 7 0,-2 9 0,0-14 0,-9 25 0,8-17 0,-10 11 0,9-2 0,-5-8 1324,15-5-1324,-5-8 800,11-11-800,6-1 392,2-9-392,6-5 0,1-1 0,5-7 0,-4 0 0,9 0 0,-9 7 0,4-5 0,0 4 0,-4-6 0,9 7 0,-9-5 0,5 4 0,-1-6 0,1 0 0,1 0 0,4 0 0,-5 0 0,1 0 0,3-1 0,-9 8 0,9 1 0,-10 15 0,4-7 0,0 7 0,-4-8 0,4 0 0,1-7 0,1-2 0,0-6 0,5 1 0,-5-1 0,6 0 0,0 0 0,0 0 0,0 0 0,0 7 0,-5-6 0,3 6 0,-3-7 0,5 0 0,0 0 0,-5-5 0,-1-2 0,-6-5 0,1 0 0,-1 0 0,0 0 0,0-6 0,-1-1 0,0-11 0,-6-3 0,4-13 0,-5 5 0,6-13 0,-1 5 0,7-7 0,-5 0 0,12-9 0,-6 7 0,7-15 0,0 14 0,0 2 0,0 3 0,0 13 0,0 1 0,-5 10 0,3 5 0,-3 1 0,5 0 0,0 1 0,0-1 0,0 15 0,0 14 0,0 18 0,0 1 0,0 6 0,0-6 0,0 8 0,0 0 0,0 0 0,0-7 0,0 5 0,6-14 0,1 7 0,7-1 0,0-5 0,0 6 0,-1-9 0,-6 9 0,5-6 0,-10 5 0,9-14 0,-9 6 0,9-6 0,-10 0 0,5-1 0,-6-7 0,0 0 0,5-5 0,1-2 0,5-5 0,0 0 0,1 0 0,0 0 0,0-12 0,0 3 0,1-16 0,6 5 0,2-7 0,15-10 0,10 6 0,2-7 0,16-3 0,-15 1 0,7-2 0,-11 4 0,0 8 0,-9 2 0,-2 6 0,-7-4 0,-7 12 0,-1-5 0,-7 12 0,0-3 0,0 3 0,0 0 0,-5-4 0,3 10 0,-3-9 0,4 8 0,0-3 0,1 0 0,0 3 0,0-3 0,-1 5 0,-4 0 0,-2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5-24T08:00:43.089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2317 1 24575,'-7'17'0,"2"-4"0,5 27 0,0-16 0,-16 57 0,-12-18-1298,1-3 1,-6 5 1297,-14 5 0,-2 0 0,5 0 0,-2 1-720,0-12 0,-5 3 0,2-1 720,9-5 0,3-1 0,-4 3-1070,-14 15 0,-4 3 1,1 1 1069,3 2 0,0 2 0,-1 1-750,10-17 1,-1 2 0,0-1 0,1 1 749,3-2 0,1 0 0,0 0 0,-1-1 0,-12 14 0,0-2 0,2 0-92,7-2 1,2-1 0,1-6 91,-7-3 0,2-2 425,-1 15 0,5-2-425,15-31 0,2 0 1003,-7 14 0,0 1-1003,2-8 0,0-1 0,-15 37 0,12-40 0,0-1 0,-3 31 1804,11-33 1,2-1-1805,0 15 2196,-6 13-2196,7-24 1387,1-8-1387,9-7 929,-4-17-929,15 4 258,-19-12-258,19-7 0,-8-6 0,11-6 0,0-7 0,0-1 0,0-1 0,0-4 0,0 5 0,7-15 0,0 6 0,8-13 0,-1 5 0,0-7 0,1 0 0,0-9 0,0 7 0,1-16 0,-8 15 0,-1-6 0,0 9 0,-6 7 0,6 3 0,-7 7 0,0 0 0,0 6 0,0 2 0,0 7 0,0 0 0,-5 5 0,-2 2 0,-4 5 0,-1 18 0,5-2 0,-6 23 0,5-3 0,0 17 0,-5-6 0,11 6 0,-4-9 0,6 0 0,0 0 0,0-8 0,0-1 0,0-8 0,0-7 0,0-1 0,0-1 0,0-4 0,0 11 0,5-11 0,3 19 0,5-11 0,1 12 0,-1-7 0,1 0 0,-1 0 0,0-7 0,6 5 0,-5-11 0,5 5 0,-7-13 0,0 0 0,0-6 0,0 0 0,0 0 0,0 0 0,0 0 0,0 0 0,0 0 0,0 0 0,-5-12 0,4-3 0,-3-12 0,6-8 0,7-2 0,-5-7 0,22-11 0,-5 6 0,19-18 0,-2 7 0,2-10 0,-2 10 0,-2 10 0,-8 6 0,-5 20 0,-8-10 0,-6 20 0,-3-5 0,-6 12 0,0 2 0,1 5 0,-7-5 0,0 4 0,-6-5 0</inkml:trace>
</inkml:ink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tiff>
</file>

<file path=ppt/media/image20.jpeg>
</file>

<file path=ppt/media/image21.jpe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
Второй уровень
Третий уровень
Четвертый уровень
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940BB7-B981-814F-8A3F-C907B8F932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Оптимизация задачи гостиничного бизнеса для расселения гостей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B8D4DD-A674-2F4E-86F3-B578D8BEC8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13463" y="4037672"/>
            <a:ext cx="9787466" cy="2349967"/>
          </a:xfrm>
        </p:spPr>
        <p:txBody>
          <a:bodyPr>
            <a:normAutofit/>
          </a:bodyPr>
          <a:lstStyle/>
          <a:p>
            <a:endParaRPr lang="ru-RU" dirty="0"/>
          </a:p>
          <a:p>
            <a:r>
              <a:rPr lang="ru-RU" dirty="0"/>
              <a:t>Выполнили студентки БЭК171:</a:t>
            </a:r>
            <a:br>
              <a:rPr lang="ru-RU" dirty="0"/>
            </a:br>
            <a:r>
              <a:rPr lang="ru-RU" dirty="0" err="1"/>
              <a:t>Аюшеева</a:t>
            </a:r>
            <a:r>
              <a:rPr lang="ru-RU" dirty="0"/>
              <a:t> Марина</a:t>
            </a:r>
            <a:br>
              <a:rPr lang="ru-RU" dirty="0"/>
            </a:br>
            <a:r>
              <a:rPr lang="ru-RU" dirty="0"/>
              <a:t>Майстренко Олеся</a:t>
            </a:r>
            <a:br>
              <a:rPr lang="ru-RU" dirty="0"/>
            </a:br>
            <a:r>
              <a:rPr lang="ru-RU" dirty="0"/>
              <a:t>Махнева Елизавета</a:t>
            </a:r>
            <a:br>
              <a:rPr lang="ru-RU" dirty="0"/>
            </a:br>
            <a:r>
              <a:rPr lang="ru-RU" dirty="0"/>
              <a:t>Писарева Дарья</a:t>
            </a:r>
          </a:p>
        </p:txBody>
      </p:sp>
    </p:spTree>
    <p:extLst>
      <p:ext uri="{BB962C8B-B14F-4D97-AF65-F5344CB8AC3E}">
        <p14:creationId xmlns:p14="http://schemas.microsoft.com/office/powerpoint/2010/main" val="2431228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C9CF318-7045-D341-8ACB-8734AFC3B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92" y="2765272"/>
            <a:ext cx="8596668" cy="3880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167742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F732B-0129-1C45-897F-55553D97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3016" y="106476"/>
            <a:ext cx="8596668" cy="1320800"/>
          </a:xfrm>
        </p:spPr>
        <p:txBody>
          <a:bodyPr/>
          <a:lstStyle/>
          <a:p>
            <a:r>
              <a:rPr lang="ru-RU" dirty="0"/>
              <a:t>Мотивация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6FC2366-6F70-C140-8944-712EB583F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814" y="936277"/>
            <a:ext cx="3136900" cy="31369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E785C6E-13E0-8745-B145-67C46FDBF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601" y="3794170"/>
            <a:ext cx="3073400" cy="3073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3A28AED-F9D8-574B-B5FD-1169EF76A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3016" y="703376"/>
            <a:ext cx="3185914" cy="3136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73F491F-A81C-964A-9A78-2056CE7D3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178" y="3840276"/>
            <a:ext cx="2720929" cy="272092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0AF537C-4CBC-2D4F-89EC-BE945138A8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8414" y="936277"/>
            <a:ext cx="52832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34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A8D31F-F748-3F49-8471-E14352FD8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7" cy="1320800"/>
          </a:xfrm>
        </p:spPr>
        <p:txBody>
          <a:bodyPr>
            <a:normAutofit/>
          </a:bodyPr>
          <a:lstStyle/>
          <a:p>
            <a:r>
              <a:rPr lang="ru-RU" dirty="0"/>
              <a:t>Используемые данные</a:t>
            </a:r>
          </a:p>
        </p:txBody>
      </p:sp>
      <p:sp>
        <p:nvSpPr>
          <p:cNvPr id="10" name="Isosceles Triangle 8">
            <a:extLst>
              <a:ext uri="{FF2B5EF4-FFF2-40B4-BE49-F238E27FC236}">
                <a16:creationId xmlns:a16="http://schemas.microsoft.com/office/drawing/2014/main" id="{98EE4960-6ED7-49B4-BEEE-A96A0C83D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ACDF0DC-9BA4-EA4B-9004-D2887CF423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60" r="26899" b="-1"/>
          <a:stretch/>
        </p:blipFill>
        <p:spPr>
          <a:xfrm>
            <a:off x="649075" y="2158073"/>
            <a:ext cx="2625335" cy="38823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AE54CB-C866-2347-8F2E-514BFB3CE4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" r="12150" b="1"/>
          <a:stretch/>
        </p:blipFill>
        <p:spPr>
          <a:xfrm>
            <a:off x="3470357" y="2159331"/>
            <a:ext cx="2625335" cy="3882362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D50DE94E-3CEE-1E4A-8822-B4321850F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5880" y="2160589"/>
            <a:ext cx="2948121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ru-RU" sz="1500"/>
              <a:t>1. Список детей </a:t>
            </a:r>
            <a:br>
              <a:rPr lang="ru-RU" sz="1500"/>
            </a:br>
            <a:r>
              <a:rPr lang="ru-RU" sz="1500"/>
              <a:t>ФИО, пол, дата рождения</a:t>
            </a:r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r>
              <a:rPr lang="ru-RU" sz="1500"/>
              <a:t>2. Номерная сетка</a:t>
            </a:r>
            <a:br>
              <a:rPr lang="ru-RU" sz="1500"/>
            </a:br>
            <a:r>
              <a:rPr lang="ru-RU" sz="1500"/>
              <a:t>Номер комнаты, количество мест</a:t>
            </a:r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  <a:p>
            <a:pPr>
              <a:lnSpc>
                <a:spcPct val="90000"/>
              </a:lnSpc>
            </a:pPr>
            <a:endParaRPr lang="ru-RU" sz="1500"/>
          </a:p>
        </p:txBody>
      </p:sp>
    </p:spTree>
    <p:extLst>
      <p:ext uri="{BB962C8B-B14F-4D97-AF65-F5344CB8AC3E}">
        <p14:creationId xmlns:p14="http://schemas.microsoft.com/office/powerpoint/2010/main" val="1760733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394F20-989F-D647-B56E-A810690DC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ru-RU"/>
              <a:t>Как обычно ведется сбор данных?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3481C8-A994-A047-9B48-00C5995CA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 lnSpcReduction="10000"/>
          </a:bodyPr>
          <a:lstStyle/>
          <a:p>
            <a:r>
              <a:rPr lang="ru-RU" dirty="0"/>
              <a:t>1. Используем </a:t>
            </a:r>
            <a:r>
              <a:rPr lang="ru-RU" dirty="0" err="1"/>
              <a:t>гугл</a:t>
            </a:r>
            <a:r>
              <a:rPr lang="ru-RU" dirty="0"/>
              <a:t>-формы для заполнения анкеты, так что база данных собирается в режиме реального времени в </a:t>
            </a:r>
            <a:r>
              <a:rPr lang="ru-RU" dirty="0" err="1"/>
              <a:t>гугл</a:t>
            </a:r>
            <a:r>
              <a:rPr lang="ru-RU" dirty="0"/>
              <a:t>-таблицах</a:t>
            </a:r>
          </a:p>
          <a:p>
            <a:endParaRPr lang="ru-RU" dirty="0"/>
          </a:p>
          <a:p>
            <a:r>
              <a:rPr lang="ru-RU" dirty="0"/>
              <a:t>2. Номерная сетка определяется с помощью переговоров с ДО «Покровское» или ДО «Липки»</a:t>
            </a:r>
          </a:p>
          <a:p>
            <a:endParaRPr lang="ru-RU" dirty="0"/>
          </a:p>
        </p:txBody>
      </p:sp>
      <p:pic>
        <p:nvPicPr>
          <p:cNvPr id="5" name="Рисунок 4" descr="Изображение выглядит как здание, внешний, дерево, небо&#10;&#10;&#10;&#10;Описание создано автоматически">
            <a:extLst>
              <a:ext uri="{FF2B5EF4-FFF2-40B4-BE49-F238E27FC236}">
                <a16:creationId xmlns:a16="http://schemas.microsoft.com/office/drawing/2014/main" id="{672366E0-A0C8-DF42-8725-7AE9E3E819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86" r="11372" b="-1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83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3240F4-5462-CA4F-A81B-EBE205A89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687247-D761-9F46-A148-7BE404ED8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ru-RU" dirty="0"/>
              <a:t>1. Сортировка школьников по возрасту</a:t>
            </a:r>
          </a:p>
          <a:p>
            <a:pPr marL="0" indent="0">
              <a:buNone/>
            </a:pPr>
            <a:r>
              <a:rPr lang="ru-RU" dirty="0"/>
              <a:t>(при это ФИО склеивается </a:t>
            </a:r>
            <a:r>
              <a:rPr lang="ru-RU" dirty="0" err="1"/>
              <a:t>программно</a:t>
            </a:r>
            <a:r>
              <a:rPr lang="ru-RU" dirty="0"/>
              <a:t>)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D8A9817-CAF5-2A45-9D8C-A8F1A9D9C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628" y="3004853"/>
            <a:ext cx="4979773" cy="253686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7" name="Рукописный ввод 6">
                <a:extLst>
                  <a:ext uri="{FF2B5EF4-FFF2-40B4-BE49-F238E27FC236}">
                    <a16:creationId xmlns:a16="http://schemas.microsoft.com/office/drawing/2014/main" id="{3AED5A95-32F1-E645-ABF6-FCE8823C20DF}"/>
                  </a:ext>
                </a:extLst>
              </p14:cNvPr>
              <p14:cNvContentPartPr/>
              <p14:nvPr/>
            </p14:nvContentPartPr>
            <p14:xfrm>
              <a:off x="4760487" y="2852450"/>
              <a:ext cx="1239840" cy="1224000"/>
            </p14:xfrm>
          </p:contentPart>
        </mc:Choice>
        <mc:Fallback>
          <p:pic>
            <p:nvPicPr>
              <p:cNvPr id="7" name="Рукописный ввод 6">
                <a:extLst>
                  <a:ext uri="{FF2B5EF4-FFF2-40B4-BE49-F238E27FC236}">
                    <a16:creationId xmlns:a16="http://schemas.microsoft.com/office/drawing/2014/main" id="{3AED5A95-32F1-E645-ABF6-FCE8823C20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51487" y="2843810"/>
                <a:ext cx="1257480" cy="12416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03CAFF6-5342-334A-BB0E-A5766B8305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424" y="3004853"/>
            <a:ext cx="4932467" cy="253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957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1216AD-90AA-CC46-8836-373B1A91D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17A9A8-A53C-814C-92D1-CE45F27B4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ru-RU" dirty="0"/>
              <a:t>2. Программное расселение школьников с учетом их возраста и пола. Мы заселяем только девочек с девочками, мальчиков – с мальчиками. А также младшие классы с младшими.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273DD7F-B20E-9D47-9615-9E734BB84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607567"/>
            <a:ext cx="4621571" cy="388077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3">
            <p14:nvContentPartPr>
              <p14:cNvPr id="5" name="Рукописный ввод 4">
                <a:extLst>
                  <a:ext uri="{FF2B5EF4-FFF2-40B4-BE49-F238E27FC236}">
                    <a16:creationId xmlns:a16="http://schemas.microsoft.com/office/drawing/2014/main" id="{C05F7260-51FB-0842-A155-51DBCEA1AD4B}"/>
                  </a:ext>
                </a:extLst>
              </p14:cNvPr>
              <p14:cNvContentPartPr/>
              <p14:nvPr/>
            </p14:nvContentPartPr>
            <p14:xfrm>
              <a:off x="4937107" y="2620373"/>
              <a:ext cx="1595160" cy="1482120"/>
            </p14:xfrm>
          </p:contentPart>
        </mc:Choice>
        <mc:Fallback>
          <p:pic>
            <p:nvPicPr>
              <p:cNvPr id="5" name="Рукописный ввод 4">
                <a:extLst>
                  <a:ext uri="{FF2B5EF4-FFF2-40B4-BE49-F238E27FC236}">
                    <a16:creationId xmlns:a16="http://schemas.microsoft.com/office/drawing/2014/main" id="{C05F7260-51FB-0842-A155-51DBCEA1AD4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928467" y="2611373"/>
                <a:ext cx="1612800" cy="149976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Рисунок 6" descr="Изображение выглядит как снимок экрана&#10;&#10;&#10;&#10;Описание создано автоматически">
            <a:extLst>
              <a:ext uri="{FF2B5EF4-FFF2-40B4-BE49-F238E27FC236}">
                <a16:creationId xmlns:a16="http://schemas.microsoft.com/office/drawing/2014/main" id="{E5270789-19CC-C946-9B06-6034CC2D6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307" y="2620373"/>
            <a:ext cx="3854227" cy="386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27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A6C178-BB6D-764E-AD35-0D4BDE0E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 программы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8229F9C-6B39-5548-AA0A-9FA5297C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ru-RU" dirty="0"/>
              <a:t>3. Формирование инициалов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B92435-4499-304F-9F15-87ECC4BB1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70" y="2217504"/>
            <a:ext cx="5771930" cy="27912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E2D0569-2BA8-B642-B61D-7BA90F222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4760" y="2217504"/>
            <a:ext cx="5267347" cy="34734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4">
            <p14:nvContentPartPr>
              <p14:cNvPr id="6" name="Рукописный ввод 5">
                <a:extLst>
                  <a:ext uri="{FF2B5EF4-FFF2-40B4-BE49-F238E27FC236}">
                    <a16:creationId xmlns:a16="http://schemas.microsoft.com/office/drawing/2014/main" id="{E5C8D978-7A61-E644-8A07-210028F5F7AD}"/>
                  </a:ext>
                </a:extLst>
              </p14:cNvPr>
              <p14:cNvContentPartPr/>
              <p14:nvPr/>
            </p14:nvContentPartPr>
            <p14:xfrm>
              <a:off x="4918387" y="2400560"/>
              <a:ext cx="834120" cy="1314000"/>
            </p14:xfrm>
          </p:contentPart>
        </mc:Choice>
        <mc:Fallback>
          <p:pic>
            <p:nvPicPr>
              <p:cNvPr id="6" name="Рукописный ввод 5">
                <a:extLst>
                  <a:ext uri="{FF2B5EF4-FFF2-40B4-BE49-F238E27FC236}">
                    <a16:creationId xmlns:a16="http://schemas.microsoft.com/office/drawing/2014/main" id="{E5C8D978-7A61-E644-8A07-210028F5F7A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09747" y="2391920"/>
                <a:ext cx="851760" cy="133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88406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A3AB05-7D6C-EA43-8199-31AEB3377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 программы (</a:t>
            </a:r>
            <a:r>
              <a:rPr lang="ru-RU" dirty="0" err="1"/>
              <a:t>фишечки</a:t>
            </a:r>
            <a:r>
              <a:rPr lang="ru-RU" dirty="0"/>
              <a:t>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B8D96D9-1CBA-EA45-A245-328A7522AB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ru-RU" dirty="0"/>
              <a:t>4. Определение дня рождения на смене</a:t>
            </a:r>
          </a:p>
          <a:p>
            <a:endParaRPr lang="ru-RU" dirty="0"/>
          </a:p>
          <a:p>
            <a:r>
              <a:rPr lang="ru-RU" dirty="0"/>
              <a:t>ТУТ ДОЛЖЕН БЫТЬ СКРИН </a:t>
            </a:r>
          </a:p>
        </p:txBody>
      </p:sp>
    </p:spTree>
    <p:extLst>
      <p:ext uri="{BB962C8B-B14F-4D97-AF65-F5344CB8AC3E}">
        <p14:creationId xmlns:p14="http://schemas.microsoft.com/office/powerpoint/2010/main" val="1259705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1D6F02-77D1-CE40-AEDC-099BD40ECC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268" y="287867"/>
            <a:ext cx="8596668" cy="1320800"/>
          </a:xfrm>
        </p:spPr>
        <p:txBody>
          <a:bodyPr/>
          <a:lstStyle/>
          <a:p>
            <a:r>
              <a:rPr lang="ru-RU" dirty="0"/>
              <a:t>Команда Организаторов и Вожатых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263F591-91D2-344C-83A2-194DEFA7A0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958" y="1939155"/>
            <a:ext cx="3186063" cy="212404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FF5639E-57A7-C040-BAEC-1E0F601741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09818" y="1949281"/>
            <a:ext cx="3186065" cy="212404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7FAA76C-7FA9-D341-A7C5-63BF2C1EA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871701" y="1940841"/>
            <a:ext cx="3196192" cy="213079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818AF7-DAA9-C744-A8B8-B230D225FA1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66037" y="1940842"/>
            <a:ext cx="3196192" cy="21307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1387C1-BB32-8E4F-8B7E-A46D05CEB0A5}"/>
              </a:ext>
            </a:extLst>
          </p:cNvPr>
          <p:cNvSpPr txBox="1"/>
          <p:nvPr/>
        </p:nvSpPr>
        <p:spPr>
          <a:xfrm>
            <a:off x="3499500" y="4945879"/>
            <a:ext cx="2124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Махнева Лиза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EE1271-DCCD-8045-9775-63287B6D34F1}"/>
              </a:ext>
            </a:extLst>
          </p:cNvPr>
          <p:cNvSpPr txBox="1"/>
          <p:nvPr/>
        </p:nvSpPr>
        <p:spPr>
          <a:xfrm>
            <a:off x="6568460" y="4866038"/>
            <a:ext cx="2124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Майстренко Олеся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1E0014-D67E-D145-80F3-5E519F9D061D}"/>
              </a:ext>
            </a:extLst>
          </p:cNvPr>
          <p:cNvSpPr txBox="1"/>
          <p:nvPr/>
        </p:nvSpPr>
        <p:spPr>
          <a:xfrm>
            <a:off x="663556" y="5018581"/>
            <a:ext cx="2124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err="1"/>
              <a:t>Аюшеева</a:t>
            </a:r>
            <a:r>
              <a:rPr lang="ru-RU" sz="1400" dirty="0"/>
              <a:t> Марина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E5B784-E596-F545-8347-DFCF53E52A8B}"/>
              </a:ext>
            </a:extLst>
          </p:cNvPr>
          <p:cNvSpPr txBox="1"/>
          <p:nvPr/>
        </p:nvSpPr>
        <p:spPr>
          <a:xfrm>
            <a:off x="9404402" y="4756971"/>
            <a:ext cx="2124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/>
              <a:t>Писарева Дарья</a:t>
            </a:r>
          </a:p>
        </p:txBody>
      </p:sp>
    </p:spTree>
    <p:extLst>
      <p:ext uri="{BB962C8B-B14F-4D97-AF65-F5344CB8AC3E}">
        <p14:creationId xmlns:p14="http://schemas.microsoft.com/office/powerpoint/2010/main" val="1717971756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151</Words>
  <Application>Microsoft Macintosh PowerPoint</Application>
  <PresentationFormat>Широкоэкранный</PresentationFormat>
  <Paragraphs>37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Аспект</vt:lpstr>
      <vt:lpstr>Оптимизация задачи гостиничного бизнеса для расселения гостей</vt:lpstr>
      <vt:lpstr>Мотивация</vt:lpstr>
      <vt:lpstr>Используемые данные</vt:lpstr>
      <vt:lpstr>Как обычно ведется сбор данных?</vt:lpstr>
      <vt:lpstr>Ход работы программы</vt:lpstr>
      <vt:lpstr>Ход работы программы</vt:lpstr>
      <vt:lpstr>Ход работы программы</vt:lpstr>
      <vt:lpstr>Ход работы программы (фишечки)</vt:lpstr>
      <vt:lpstr>Команда Организаторов и Вожатых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Оптимизация задачи гостиничного бизнеса для расселения гостей</dc:title>
  <dc:creator>Писарева Дарья Денисовна</dc:creator>
  <cp:lastModifiedBy>Писарева Дарья Денисовна</cp:lastModifiedBy>
  <cp:revision>2</cp:revision>
  <dcterms:created xsi:type="dcterms:W3CDTF">2019-05-24T07:52:06Z</dcterms:created>
  <dcterms:modified xsi:type="dcterms:W3CDTF">2019-05-24T08:08:39Z</dcterms:modified>
</cp:coreProperties>
</file>